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imes New Roman Bold" charset="1" panose="02030802070405020303"/>
      <p:regular r:id="rId19"/>
    </p:embeddedFont>
    <p:embeddedFont>
      <p:font typeface="Open Sans Extra Bold" charset="1" panose="020B0906030804020204"/>
      <p:regular r:id="rId20"/>
    </p:embeddedFont>
    <p:embeddedFont>
      <p:font typeface="Times New Roman" charset="1" panose="02030502070405020303"/>
      <p:regular r:id="rId21"/>
    </p:embeddedFont>
    <p:embeddedFont>
      <p:font typeface="Times New Roman Bold Italics" charset="1" panose="02030802070405090303"/>
      <p:regular r:id="rId22"/>
    </p:embeddedFont>
    <p:embeddedFont>
      <p:font typeface="Poppins" charset="1" panose="00000500000000000000"/>
      <p:regular r:id="rId23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anva.com/design/DAGTL6Ybhiw/-2zwWL2hU3jG4-4pFlLo0w/edit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141416" y="4369297"/>
            <a:ext cx="9146584" cy="5246370"/>
            <a:chOff x="0" y="0"/>
            <a:chExt cx="7981950" cy="45783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61" r="0" b="-3261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799229" y="-21240"/>
            <a:ext cx="10689543" cy="174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Web Presence Project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39146" y="1681450"/>
            <a:ext cx="11364427" cy="191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Crafting &amp; Compelling Website Analysis,</a:t>
            </a: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Audit &amp; Recommendations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2229" y="6083026"/>
            <a:ext cx="4596726" cy="124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 : Sakthi Abirami V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Batch : MBE11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61529" y="2937389"/>
            <a:ext cx="13784734" cy="4412223"/>
            <a:chOff x="0" y="0"/>
            <a:chExt cx="3630547" cy="1162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30547" cy="1162067"/>
            </a:xfrm>
            <a:custGeom>
              <a:avLst/>
              <a:gdLst/>
              <a:ahLst/>
              <a:cxnLst/>
              <a:rect r="r" b="b" t="t" l="l"/>
              <a:pathLst>
                <a:path h="1162067" w="3630547">
                  <a:moveTo>
                    <a:pt x="0" y="0"/>
                  </a:moveTo>
                  <a:lnTo>
                    <a:pt x="3630547" y="0"/>
                  </a:lnTo>
                  <a:lnTo>
                    <a:pt x="3630547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630547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89071" y="3737071"/>
            <a:ext cx="12929651" cy="233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161"/>
              </a:lnSpc>
              <a:spcBef>
                <a:spcPct val="0"/>
              </a:spcBef>
            </a:pPr>
            <a:r>
              <a:rPr lang="en-US" b="true" sz="12258" i="true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LANDING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0267" y="1673977"/>
            <a:ext cx="3889492" cy="97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Statistics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00267" y="5830678"/>
            <a:ext cx="2370352" cy="35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Revenue Growth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00267" y="4776684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80%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00267" y="2713716"/>
            <a:ext cx="5754831" cy="141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Integer nec sagittis mauris, vitae vehicula urna. Curabitur ultrices urna sit amet magna ultricies ornare. Curabitur ligula.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01262" y="5830678"/>
            <a:ext cx="2370352" cy="71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Return on Investment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01262" y="4776684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10%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00267" y="7748439"/>
            <a:ext cx="2370352" cy="71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Customer Acquisition Cost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00267" y="6694445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01262" y="7748439"/>
            <a:ext cx="2370352" cy="71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Customer Satisfaction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01262" y="6694445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75%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544864" y="553266"/>
            <a:ext cx="7198271" cy="1235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b="true" sz="6499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Landing page design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12510" y="2116080"/>
            <a:ext cx="15875490" cy="238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www.canva.com/design/DAGTL6Ybhiw/-2zwWL2hU3jG4-4pFlLo0w/edit"/>
              </a:rPr>
              <a:t>https://www.canva.com/design/DAGTL6Ybhiw/-2zwWL2hU3jG4-4pFlLo0w/edit?utm_content=DAGTL6Ybhiw&amp;utm_campaign=designshare&amp;utm_medium=link2&amp;utm_source=sharebutton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2640" y="509309"/>
            <a:ext cx="3884561" cy="120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20"/>
              </a:lnSpc>
              <a:spcBef>
                <a:spcPct val="0"/>
              </a:spcBef>
            </a:pPr>
            <a:r>
              <a:rPr lang="en-US" b="true" sz="63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4756" y="1824252"/>
            <a:ext cx="17463244" cy="399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has successfully demonstrated the essential aspects of digital marketing and website design, focusing on creating a compelling and user-friendly online presence for Wipro.</a:t>
            </a: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conclusion also emphasize the importance of implementing the provided recommendations to optimize the website’s usability, 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3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speed, and visibility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1531" y="4132433"/>
            <a:ext cx="8819592" cy="197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b="true" sz="10364" i="true">
                <a:solidFill>
                  <a:srgbClr val="051D4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15644" y="4022901"/>
            <a:ext cx="10149101" cy="2762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0442" indent="-415221" lvl="1">
              <a:lnSpc>
                <a:spcPts val="5384"/>
              </a:lnSpc>
              <a:buFont typeface="Arial"/>
              <a:buChar char="•"/>
            </a:pPr>
            <a:r>
              <a:rPr lang="en-US" sz="3846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Evaluate and improve the performance, usability and also effectiveness.</a:t>
            </a:r>
          </a:p>
          <a:p>
            <a:pPr algn="l" marL="830442" indent="-415221" lvl="1">
              <a:lnSpc>
                <a:spcPts val="5384"/>
              </a:lnSpc>
              <a:buFont typeface="Arial"/>
              <a:buChar char="•"/>
            </a:pPr>
            <a:r>
              <a:rPr lang="en-US" sz="3846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Identify areas of optimizations.</a:t>
            </a:r>
          </a:p>
          <a:p>
            <a:pPr algn="l" marL="830442" indent="-415221" lvl="1">
              <a:lnSpc>
                <a:spcPts val="5384"/>
              </a:lnSpc>
              <a:buFont typeface="Arial"/>
              <a:buChar char="•"/>
            </a:pPr>
            <a:r>
              <a:rPr lang="en-US" sz="3846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actionable recommendations.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2532" y="-62476"/>
            <a:ext cx="6175468" cy="4989984"/>
          </a:xfrm>
          <a:custGeom>
            <a:avLst/>
            <a:gdLst/>
            <a:ahLst/>
            <a:cxnLst/>
            <a:rect r="r" b="b" t="t" l="l"/>
            <a:pathLst>
              <a:path h="4989984" w="6175468">
                <a:moveTo>
                  <a:pt x="0" y="0"/>
                </a:moveTo>
                <a:lnTo>
                  <a:pt x="6175468" y="0"/>
                </a:lnTo>
                <a:lnTo>
                  <a:pt x="6175468" y="4989984"/>
                </a:lnTo>
                <a:lnTo>
                  <a:pt x="0" y="498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99" r="0" b="-1199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2778" y="1750582"/>
            <a:ext cx="5813728" cy="99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Selection Company 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5637" y="3050507"/>
            <a:ext cx="12225714" cy="64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Selected the company  </a:t>
            </a: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“Wipro”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this web presence project.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2778" y="3935650"/>
            <a:ext cx="5833473" cy="99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About the Company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5637" y="5232308"/>
            <a:ext cx="16452363" cy="244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Wipro is a global leader in information technology, consulting, and business process services.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has grown to offer a wide range of services including IT solutions, digital strategy, cloud computing, cybersecurity, and AI-driven innovations.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8002" t="0" r="-5146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89462" y="2730625"/>
            <a:ext cx="6943818" cy="944954"/>
            <a:chOff x="0" y="0"/>
            <a:chExt cx="1828824" cy="2488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28824" cy="248877"/>
            </a:xfrm>
            <a:custGeom>
              <a:avLst/>
              <a:gdLst/>
              <a:ahLst/>
              <a:cxnLst/>
              <a:rect r="r" b="b" t="t" l="l"/>
              <a:pathLst>
                <a:path h="248877" w="1828824">
                  <a:moveTo>
                    <a:pt x="1625624" y="0"/>
                  </a:moveTo>
                  <a:lnTo>
                    <a:pt x="0" y="0"/>
                  </a:lnTo>
                  <a:lnTo>
                    <a:pt x="0" y="248877"/>
                  </a:lnTo>
                  <a:lnTo>
                    <a:pt x="1625624" y="248877"/>
                  </a:lnTo>
                  <a:lnTo>
                    <a:pt x="1828824" y="124438"/>
                  </a:lnTo>
                  <a:lnTo>
                    <a:pt x="1625624" y="0"/>
                  </a:lnTo>
                  <a:close/>
                </a:path>
              </a:pathLst>
            </a:custGeom>
            <a:solidFill>
              <a:srgbClr val="5B98B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14524" cy="286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0" y="432758"/>
            <a:ext cx="11633760" cy="99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Products and Services Description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4411" y="1291267"/>
            <a:ext cx="17053589" cy="124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Wipro offers a wide range of products and services, primarily focused on information technology, consulting, and business process services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0773" y="2705277"/>
            <a:ext cx="6943818" cy="82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</a:t>
            </a:r>
            <a:r>
              <a:rPr lang="en-US" b="true" sz="4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Technology Services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4411" y="3885130"/>
            <a:ext cx="17053589" cy="124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Cybersecurity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Comprehensive cybersecurity solutions to protect organizations from threats, including risk management, compliance, and threat detection.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9462" y="5617950"/>
            <a:ext cx="6943818" cy="944954"/>
            <a:chOff x="0" y="0"/>
            <a:chExt cx="1828824" cy="2488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28824" cy="248877"/>
            </a:xfrm>
            <a:custGeom>
              <a:avLst/>
              <a:gdLst/>
              <a:ahLst/>
              <a:cxnLst/>
              <a:rect r="r" b="b" t="t" l="l"/>
              <a:pathLst>
                <a:path h="248877" w="1828824">
                  <a:moveTo>
                    <a:pt x="1625624" y="0"/>
                  </a:moveTo>
                  <a:lnTo>
                    <a:pt x="0" y="0"/>
                  </a:lnTo>
                  <a:lnTo>
                    <a:pt x="0" y="248877"/>
                  </a:lnTo>
                  <a:lnTo>
                    <a:pt x="1625624" y="248877"/>
                  </a:lnTo>
                  <a:lnTo>
                    <a:pt x="1828824" y="124438"/>
                  </a:lnTo>
                  <a:lnTo>
                    <a:pt x="1625624" y="0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71450"/>
              <a:ext cx="1714524" cy="420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  <a:r>
                <a:rPr lang="en-US" b="true" sz="42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2. Consulting Services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02543" y="6620055"/>
            <a:ext cx="17085457" cy="124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Digital Transformation: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Wipro assists organizations in transforming their digital ecosystems to become more agile, data-driven, and customer-focused.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8002" t="0" r="-5146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837148"/>
            <a:ext cx="6943818" cy="944954"/>
            <a:chOff x="0" y="0"/>
            <a:chExt cx="1828824" cy="2488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28824" cy="248877"/>
            </a:xfrm>
            <a:custGeom>
              <a:avLst/>
              <a:gdLst/>
              <a:ahLst/>
              <a:cxnLst/>
              <a:rect r="r" b="b" t="t" l="l"/>
              <a:pathLst>
                <a:path h="248877" w="1828824">
                  <a:moveTo>
                    <a:pt x="1625624" y="0"/>
                  </a:moveTo>
                  <a:lnTo>
                    <a:pt x="0" y="0"/>
                  </a:lnTo>
                  <a:lnTo>
                    <a:pt x="0" y="248877"/>
                  </a:lnTo>
                  <a:lnTo>
                    <a:pt x="1625624" y="248877"/>
                  </a:lnTo>
                  <a:lnTo>
                    <a:pt x="1828824" y="124438"/>
                  </a:lnTo>
                  <a:lnTo>
                    <a:pt x="1625624" y="0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71450"/>
              <a:ext cx="1714524" cy="420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  <a:r>
                <a:rPr lang="en-US" b="true" sz="42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3. Business Process Services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22162" y="1926261"/>
            <a:ext cx="16965838" cy="124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BPO (Business Process Outsourcing):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End-to-end outsourcing services for HR, finance, procurement, and customer service, allowing businesses to focus on core operations.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3449531"/>
            <a:ext cx="7517204" cy="944954"/>
            <a:chOff x="0" y="0"/>
            <a:chExt cx="1979840" cy="2488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79840" cy="248877"/>
            </a:xfrm>
            <a:custGeom>
              <a:avLst/>
              <a:gdLst/>
              <a:ahLst/>
              <a:cxnLst/>
              <a:rect r="r" b="b" t="t" l="l"/>
              <a:pathLst>
                <a:path h="248877" w="1979840">
                  <a:moveTo>
                    <a:pt x="1776640" y="0"/>
                  </a:moveTo>
                  <a:lnTo>
                    <a:pt x="0" y="0"/>
                  </a:lnTo>
                  <a:lnTo>
                    <a:pt x="0" y="248877"/>
                  </a:lnTo>
                  <a:lnTo>
                    <a:pt x="1776640" y="248877"/>
                  </a:lnTo>
                  <a:lnTo>
                    <a:pt x="1979840" y="124438"/>
                  </a:lnTo>
                  <a:lnTo>
                    <a:pt x="1776640" y="0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71450"/>
              <a:ext cx="1865540" cy="420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  <a:r>
                <a:rPr lang="en-US" b="true" sz="42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4. Industry-Specific Solutions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22162" y="4537361"/>
            <a:ext cx="14164205" cy="124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Financial Services: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Services for banking, insurance, and capital markets, including digital banking solutions and risk management tools.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6060631"/>
            <a:ext cx="9191872" cy="944954"/>
            <a:chOff x="0" y="0"/>
            <a:chExt cx="2420905" cy="2488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20905" cy="248877"/>
            </a:xfrm>
            <a:custGeom>
              <a:avLst/>
              <a:gdLst/>
              <a:ahLst/>
              <a:cxnLst/>
              <a:rect r="r" b="b" t="t" l="l"/>
              <a:pathLst>
                <a:path h="248877" w="2420905">
                  <a:moveTo>
                    <a:pt x="2217705" y="0"/>
                  </a:moveTo>
                  <a:lnTo>
                    <a:pt x="0" y="0"/>
                  </a:lnTo>
                  <a:lnTo>
                    <a:pt x="0" y="248877"/>
                  </a:lnTo>
                  <a:lnTo>
                    <a:pt x="2217705" y="248877"/>
                  </a:lnTo>
                  <a:lnTo>
                    <a:pt x="2420905" y="124438"/>
                  </a:lnTo>
                  <a:lnTo>
                    <a:pt x="2217705" y="0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71450"/>
              <a:ext cx="2306605" cy="420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  <a:r>
                <a:rPr lang="en-US" b="true" sz="42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5.Innovation and Engineering Services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22162" y="7148461"/>
            <a:ext cx="14993375" cy="184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Product Engineering: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Services in product design, development, and lifecycle management for high-tech sectors like automotive, aerospace, and telecommunications.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89462" y="1079291"/>
            <a:ext cx="12061684" cy="191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Website Platform Identification :</a:t>
            </a: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247957" y="2213173"/>
            <a:ext cx="15089845" cy="64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Platform: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website is developed on WordPress, identified using WhatRuns.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t="0" r="-1988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467" y="53810"/>
            <a:ext cx="12724508" cy="126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Responsive Design Texting  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1181332"/>
            <a:ext cx="8905963" cy="64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 Used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GTmetrix, Google Mobile-Friendly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3467" y="1808920"/>
            <a:ext cx="2407774" cy="99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E9E9E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Report :</a:t>
            </a:r>
            <a:r>
              <a:rPr lang="en-US" b="true" sz="51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3467" y="2938671"/>
            <a:ext cx="13088806" cy="484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Home Page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Mobile Friendly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Services Page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Responsive Image Optimization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About Us Page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Well Optimized for mobile, though text size can be increased.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Contact Page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Responsive with good user interface.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Blog Page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Assess if the website uses optimized images, lazy loading, or other techniques that reduce load time on smaller screens.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399437"/>
            <a:ext cx="6033363" cy="163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Website Mistake Identification 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1025456" y="3863470"/>
            <a:ext cx="6570954" cy="87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spc="-47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for touch-friendly features such as swipe gestures, dropdown menus, and smooth scrolling.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926308" y="5721366"/>
            <a:ext cx="5768345" cy="98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5"/>
              </a:lnSpc>
            </a:pPr>
            <a:r>
              <a:rPr lang="en-US" sz="2682" spc="-53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consistent use of  font sizes that adjust based on screen size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0423198" y="7532903"/>
            <a:ext cx="6774566" cy="48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2560" spc="-51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consistency in appearance and functionality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511392" y="-23967"/>
            <a:ext cx="8419399" cy="99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Suggestions to Wipro Website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528131" y="1969944"/>
            <a:ext cx="6426250" cy="87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spc="-47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Optimized images, lazy loading, or other techniques that reduce load time on smaller screens.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60509" y="3399437"/>
            <a:ext cx="7444946" cy="163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Website Best Practices List :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528131" y="2179593"/>
            <a:ext cx="7096853" cy="49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 spc="-51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Prioritize user experences with intuitive navigstions.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1006406" y="3957320"/>
            <a:ext cx="5768345" cy="49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 spc="-51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mobile -first design strategies.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1025456" y="5729674"/>
            <a:ext cx="6831705" cy="49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 spc="-51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images and multimedia for fast loading.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568256" y="7702106"/>
            <a:ext cx="7096853" cy="49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 spc="-51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 consistent branding throughout the size.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DAGQJ3pecTM</dc:identifier>
  <dcterms:modified xsi:type="dcterms:W3CDTF">2011-08-01T06:04:30Z</dcterms:modified>
  <cp:revision>1</cp:revision>
  <dc:title>Crafting &amp; Compelling W</dc:title>
</cp:coreProperties>
</file>